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29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5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43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07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3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15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11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92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9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F631-2C09-4038-98D2-CD69E14356F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F7FBE-59B5-456C-8FB7-E4B30C9C2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6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2" y="1737914"/>
            <a:ext cx="7559040" cy="288340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/>
              <a:t>Radioactive Waste Management Research Support Office Launch</a:t>
            </a:r>
            <a:br>
              <a:rPr lang="en-GB" sz="3000" b="1" dirty="0" smtClean="0"/>
            </a:br>
            <a:r>
              <a:rPr lang="en-GB" sz="3000" b="1" dirty="0" smtClean="0"/>
              <a:t>Next week: 16 – 18</a:t>
            </a:r>
            <a:r>
              <a:rPr lang="en-GB" sz="3000" b="1" baseline="30000" dirty="0" smtClean="0"/>
              <a:t>th</a:t>
            </a:r>
            <a:r>
              <a:rPr lang="en-GB" sz="3000" b="1" dirty="0" smtClean="0"/>
              <a:t> Sept. </a:t>
            </a:r>
            <a:r>
              <a:rPr lang="en-GB" sz="3000" b="1" dirty="0" err="1" smtClean="0"/>
              <a:t>Zoominar</a:t>
            </a:r>
            <a:r>
              <a:rPr lang="en-GB" sz="3000" b="1" dirty="0" smtClean="0"/>
              <a:t>.</a:t>
            </a:r>
            <a:endParaRPr lang="en-GB" sz="3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259734"/>
            <a:ext cx="10515600" cy="4351338"/>
          </a:xfrm>
        </p:spPr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0" indent="0" fontAlgn="base">
              <a:buNone/>
            </a:pPr>
            <a:endParaRPr lang="en-GB" dirty="0" smtClean="0"/>
          </a:p>
          <a:p>
            <a:pPr fontAlgn="base"/>
            <a:r>
              <a:rPr lang="en-GB" dirty="0" smtClean="0"/>
              <a:t>Support UK universities to access funding and deliver needs driven </a:t>
            </a:r>
            <a:r>
              <a:rPr lang="en-GB" dirty="0" err="1" smtClean="0"/>
              <a:t>geodisposal</a:t>
            </a:r>
            <a:r>
              <a:rPr lang="en-GB" dirty="0" smtClean="0"/>
              <a:t> research that will underpin our geological disposal programme;</a:t>
            </a:r>
          </a:p>
          <a:p>
            <a:pPr fontAlgn="base"/>
            <a:r>
              <a:rPr lang="en-GB" dirty="0" smtClean="0"/>
              <a:t>Develop the next generation of </a:t>
            </a:r>
            <a:r>
              <a:rPr lang="en-GB" dirty="0" err="1" smtClean="0"/>
              <a:t>geodisposal</a:t>
            </a:r>
            <a:r>
              <a:rPr lang="en-GB" dirty="0" smtClean="0"/>
              <a:t> research expertise to support the national programme.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71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Radioactive Waste Management Research Support Office Launch Next week: 16 – 18th Sept. Zoominar.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Radioactive Waste Management Research Support Office Launch Next week: 16 – 18th Sept.</dc:title>
  <dc:creator>Katherine Morris</dc:creator>
  <cp:lastModifiedBy>Katherine Morris</cp:lastModifiedBy>
  <cp:revision>4</cp:revision>
  <dcterms:created xsi:type="dcterms:W3CDTF">2020-09-09T08:29:39Z</dcterms:created>
  <dcterms:modified xsi:type="dcterms:W3CDTF">2020-09-09T08:33:30Z</dcterms:modified>
</cp:coreProperties>
</file>