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3168C-3DCB-416D-8918-74B1338A52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983C83-87CA-4971-80B7-751C212705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4E284-CC54-46E9-9254-673EB8306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CFBD-0C8C-490F-AF30-BD65895D8678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0A446-3F2B-41B0-9E48-1E6D508B3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75F2C-CA0B-41E1-940D-CE3622BBF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F5C9-E3E9-437C-92E5-A86CAA7A8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11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E427D-B9A4-4A53-8DE4-C2FAFFF13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11B13-30D4-44AB-9420-156E02038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4591D-35B0-4AC2-AD0E-C24FA180A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CFBD-0C8C-490F-AF30-BD65895D8678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90650-E202-4DD4-AF87-12DE96D04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BF0DB-6051-4304-B83C-3404E8D76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F5C9-E3E9-437C-92E5-A86CAA7A8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88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ACAFDD-48A2-407B-8B78-5A1C4B3DD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493000-C5E4-47C0-801F-98356229E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27595-5B87-4EA4-8AA5-96B4A5682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CFBD-0C8C-490F-AF30-BD65895D8678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66FBD-9322-4FFD-868B-570F63A5E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9A97B-EE59-482F-9A9C-4364DE82F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F5C9-E3E9-437C-92E5-A86CAA7A8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25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4E0C4-7E95-4D34-BE81-6A923D15A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342CE-CEC2-4A1C-A39F-476025462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AD288-19A4-491D-9263-9737B0A0D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CFBD-0C8C-490F-AF30-BD65895D8678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978FF-FB45-4CC5-99D4-5A604D426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DFD987-3F03-4EAD-B1FB-7A7457CFC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F5C9-E3E9-437C-92E5-A86CAA7A8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88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CEFCA-97D3-48BA-A496-357C9DC41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ED3D7-9E3C-4F09-B50A-197F84D83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B4CAC-D943-4848-93A3-819E4C065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CFBD-0C8C-490F-AF30-BD65895D8678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F298E-512F-4276-A58B-C87D1193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A6A2E-D989-4633-A157-1A4E434FD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F5C9-E3E9-437C-92E5-A86CAA7A8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29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3E9F1-2493-4BBC-B447-12DBC8A93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A1B43-0C80-49ED-A7BE-E578A9CA3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E421B7-469F-445F-8DFC-5354F10B55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4D232C-6D11-4AE3-83AD-F93739571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CFBD-0C8C-490F-AF30-BD65895D8678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7A396-8376-41E4-920C-D2B3E0AB6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2F906-8A3A-4122-BE19-A6AF567DE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F5C9-E3E9-437C-92E5-A86CAA7A8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C0CCF-C9F2-4824-A45C-896B71D6B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7BD96-F4A9-46A3-A0A6-3386517C3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D326B-5D22-48C6-8F8D-30DF4D256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8B5349-A6E9-4E61-86FC-6FED83B1A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5067C6-390E-45D4-A8D5-3258EBF010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AA5F3E-FA19-491C-95DB-2A7745F5B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CFBD-0C8C-490F-AF30-BD65895D8678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2CF5A6-C2B8-4288-9C3A-3E8882216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24B0B6-A88A-44F3-98B4-55A8D3B7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F5C9-E3E9-437C-92E5-A86CAA7A8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43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B4C4-B8D4-4A72-859B-957D2AB8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EC37D6-EF40-44EE-9F6F-8A144CB66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CFBD-0C8C-490F-AF30-BD65895D8678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E812BF-2C5B-474C-8733-9748EF86B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E90269-C047-4490-A391-34D711BF7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F5C9-E3E9-437C-92E5-A86CAA7A8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3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0FF601-DD68-4B38-AB91-283CB381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CFBD-0C8C-490F-AF30-BD65895D8678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C80AAC-30CC-4556-9EE4-FF848E77B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DEC68B-65B7-4C4F-9E17-5C05FFF86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F5C9-E3E9-437C-92E5-A86CAA7A8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312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FD5E5-6BC1-48E1-ACE6-F3B8CF5E7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E15E9-2751-406B-A83C-D9719DC61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836A1A-4784-4931-8A5E-F97B47F73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EC91B-84FA-44FF-B662-0E2D3C499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CFBD-0C8C-490F-AF30-BD65895D8678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1D048-A6BB-4CB0-90F6-29566241C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CE3A29-CA0E-45B0-95EC-C2C4B46C5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F5C9-E3E9-437C-92E5-A86CAA7A8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180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C0E22-A894-412E-81D9-537ED68D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16B4A1-3709-4635-87FE-29A5028FD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1DFBE-DF0B-4731-8C29-0657F93DD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EE1658-E945-4F0F-8904-05BA6A509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CFBD-0C8C-490F-AF30-BD65895D8678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8230A-3FE7-40C5-AECF-DD26164C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2A7BA-6E3A-4F0B-A64F-0FDCA079C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3F5C9-E3E9-437C-92E5-A86CAA7A8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71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9653DE-C243-4B1B-8880-CDEDB57D0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426EA-EE91-48E2-AAA1-B3B3D0DFE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72E48-5F6D-4FD0-B6FF-A7848CC712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2CFBD-0C8C-490F-AF30-BD65895D8678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B3BA4-8003-404B-86A8-E0DE38521D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B4BA2-5E33-4B41-9444-DC9B91975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3F5C9-E3E9-437C-92E5-A86CAA7A8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74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bangor-untf.org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C418-4ADB-46DB-84A5-1930B2624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8652"/>
          </a:xfrm>
        </p:spPr>
        <p:txBody>
          <a:bodyPr>
            <a:normAutofit fontScale="90000"/>
          </a:bodyPr>
          <a:lstStyle/>
          <a:p>
            <a:r>
              <a:rPr lang="en-GB" dirty="0"/>
              <a:t>Remote conferences, hosted by NFI, Bangor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F2BFE-E15C-41F6-A0DD-52BB31B7E5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77479"/>
            <a:ext cx="5181600" cy="49492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Postdocs in Nuclear Energy (</a:t>
            </a:r>
            <a:r>
              <a:rPr lang="en-GB" b="1" dirty="0" err="1"/>
              <a:t>PiNE</a:t>
            </a:r>
            <a:r>
              <a:rPr lang="en-GB" b="1" dirty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30</a:t>
            </a:r>
            <a:r>
              <a:rPr lang="en-GB" baseline="30000" dirty="0"/>
              <a:t>th</a:t>
            </a:r>
            <a:r>
              <a:rPr lang="en-GB" dirty="0"/>
              <a:t> September 13:00+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post-doctoral (or equivalent level researchers) to share and discuss their scientific work.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Registration/abstract submission:</a:t>
            </a:r>
          </a:p>
          <a:p>
            <a:pPr marL="0" indent="0">
              <a:buNone/>
            </a:pPr>
            <a:r>
              <a:rPr lang="en-GB" dirty="0"/>
              <a:t>https://nubu.nu/pine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4519B-CA61-4DC1-93D3-926FE7A6F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1270" y="1115868"/>
            <a:ext cx="5181600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b="1" dirty="0"/>
              <a:t>Universities’ Nuclear Technology Forum (UNTF)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Mid-November (exact date tbc within the week)</a:t>
            </a:r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Opportunity for postgraduate students to showcase their research results in areas of nuclear science.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>
                <a:hlinkClick r:id="rId2"/>
              </a:rPr>
              <a:t>https://bangor-untf.org/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9414F6-4ED6-4F8B-AB43-0B05EC0575ED}"/>
              </a:ext>
            </a:extLst>
          </p:cNvPr>
          <p:cNvSpPr txBox="1"/>
          <p:nvPr/>
        </p:nvSpPr>
        <p:spPr>
          <a:xfrm>
            <a:off x="914400" y="6080166"/>
            <a:ext cx="1043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Physical conferences to be held next year, hopefully.</a:t>
            </a:r>
          </a:p>
        </p:txBody>
      </p:sp>
    </p:spTree>
    <p:extLst>
      <p:ext uri="{BB962C8B-B14F-4D97-AF65-F5344CB8AC3E}">
        <p14:creationId xmlns:p14="http://schemas.microsoft.com/office/powerpoint/2010/main" val="935226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06FBEC1EF831449D00812354469295" ma:contentTypeVersion="12" ma:contentTypeDescription="Create a new document." ma:contentTypeScope="" ma:versionID="bb4ad17f5838f9d5b825c722dc2c6fdc">
  <xsd:schema xmlns:xsd="http://www.w3.org/2001/XMLSchema" xmlns:xs="http://www.w3.org/2001/XMLSchema" xmlns:p="http://schemas.microsoft.com/office/2006/metadata/properties" xmlns:ns3="fccce6ea-600a-46eb-8ef1-891b43017751" xmlns:ns4="7fdc99f0-6480-4e2c-8063-5a75168e09dc" targetNamespace="http://schemas.microsoft.com/office/2006/metadata/properties" ma:root="true" ma:fieldsID="910f7a29e2001b61f87d53d28f8e1636" ns3:_="" ns4:_="">
    <xsd:import namespace="fccce6ea-600a-46eb-8ef1-891b43017751"/>
    <xsd:import namespace="7fdc99f0-6480-4e2c-8063-5a75168e09d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ce6ea-600a-46eb-8ef1-891b430177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c99f0-6480-4e2c-8063-5a75168e09d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6C80F0-0945-46E2-B2F9-9DBEECBA93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cce6ea-600a-46eb-8ef1-891b43017751"/>
    <ds:schemaRef ds:uri="7fdc99f0-6480-4e2c-8063-5a75168e09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FEF659-DDC0-4BF2-852F-998FC6A7AF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CE63E5-0D89-436B-9B5F-C43A20267C5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95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Remote conferences, hosted by NFI, Bangor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Remote conferences, hosted by NFI, Bangor</dc:title>
  <dc:creator>Lee Evitts</dc:creator>
  <cp:lastModifiedBy>Lee Evitts</cp:lastModifiedBy>
  <cp:revision>1</cp:revision>
  <dcterms:created xsi:type="dcterms:W3CDTF">2020-09-08T11:42:30Z</dcterms:created>
  <dcterms:modified xsi:type="dcterms:W3CDTF">2020-09-08T11:44:24Z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0x0101003306FBEC1EF831449D00812354469295</vt:lpwstr>
  </property>
</Properties>
</file>